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77820706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11 апреля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6677039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11 апреля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утром и днем дождь, гроза, шквал. Ветер  северо-восточный 8-13, утром и днем порывы 15-20 м/с. Температура воздуха ночью 10-12, днем 19-21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гроза, шквал.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13526</TotalTime>
  <Words>637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3064</cp:revision>
  <cp:lastPrinted>2021-07-01T03:56:27Z</cp:lastPrinted>
  <dcterms:created xsi:type="dcterms:W3CDTF">2018-03-27T06:03:00Z</dcterms:created>
  <dcterms:modified xsi:type="dcterms:W3CDTF">2024-04-11T07:22:32Z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