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5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714338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12 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20 ч. 12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9-14, утром и днем 15-20, днем порывы 23 м/с. Температура воздуха ночью 0-2 мороза, днем 9-11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апреля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апреля по 08 ч. 13 апреля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15-20 м/с. Температура 3-5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252950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19084</TotalTime>
  <Words>616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3132</cp:revision>
  <cp:lastPrinted>2021-07-01T03:56:27Z</cp:lastPrinted>
  <dcterms:created xsi:type="dcterms:W3CDTF">2018-03-27T06:03:00Z</dcterms:created>
  <dcterms:modified xsi:type="dcterms:W3CDTF">2024-04-11T06:28:49Z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