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36647796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9646" y="293174"/>
            <a:ext cx="461100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временами дождь.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9-14, днем 15-20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9573011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9851" y="2480561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21838</TotalTime>
  <Words>588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3721</cp:revision>
  <cp:lastPrinted>2021-07-01T03:56:27Z</cp:lastPrinted>
  <dcterms:created xsi:type="dcterms:W3CDTF">2018-03-27T06:03:00Z</dcterms:created>
  <dcterms:modified xsi:type="dcterms:W3CDTF">2024-04-11T08:47:57Z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