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0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46863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9-14 м/с. Температура воздуха ночью 3-5 мороза, днем 8-10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ночью 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). Ночью 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туман. Ветер юго-западный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северо-восточный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723758"/>
              </p:ext>
            </p:extLst>
          </p:nvPr>
        </p:nvGraphicFramePr>
        <p:xfrm>
          <a:off x="5019674" y="4221088"/>
          <a:ext cx="4691064" cy="2253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2.717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19645</TotalTime>
  <Words>657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3551</cp:revision>
  <cp:lastPrinted>2021-07-01T03:56:27Z</cp:lastPrinted>
  <dcterms:created xsi:type="dcterms:W3CDTF">2018-03-27T06:03:00Z</dcterms:created>
  <dcterms:modified xsi:type="dcterms:W3CDTF">2024-04-11T09:05:03Z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