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93509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ночью осадки (преимущественно снег), гололед.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ночью 3-5 мороза, днем 6-8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днем дождь. Ветер юго-западный 9-14 м/с. Температура воздуха ночью 2-4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524093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30516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5079</cp:revision>
  <cp:lastPrinted>2021-11-30T05:55:24Z</cp:lastPrinted>
  <dcterms:created xsi:type="dcterms:W3CDTF">2018-03-27T06:03:00Z</dcterms:created>
  <dcterms:modified xsi:type="dcterms:W3CDTF">2024-04-11T06:37:53Z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