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00" d="100"/>
          <a:sy n="100" d="100"/>
        </p:scale>
        <p:origin x="-72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500440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ночью осадки небольшие осадки (преимущественно дождь). Ветер северо-западный  9-14 м/с. Температура воздуха ночью 1-3 тепла, днем 6-8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0761986"/>
              </p:ext>
            </p:extLst>
          </p:nvPr>
        </p:nvGraphicFramePr>
        <p:xfrm>
          <a:off x="5003168" y="4005064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18729</TotalTime>
  <Words>593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3472</cp:revision>
  <cp:lastPrinted>2021-07-01T03:56:27Z</cp:lastPrinted>
  <dcterms:created xsi:type="dcterms:W3CDTF">2018-03-27T06:03:00Z</dcterms:created>
  <dcterms:modified xsi:type="dcterms:W3CDTF">2024-04-11T08:15:40Z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