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3" d="100"/>
          <a:sy n="113" d="100"/>
        </p:scale>
        <p:origin x="-2184" y="-13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09 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10 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09</a:t>
            </a:r>
            <a:r>
              <a:rPr lang="kk-KZ" altLang="ru-RU" sz="1200" b="1" dirty="0" smtClean="0">
                <a:solidFill>
                  <a:srgbClr val="000000"/>
                </a:solidFill>
                <a:latin typeface="Times New Roman" pitchFamily="18" charset="0"/>
                <a:cs typeface="Times New Roman" pitchFamily="18" charset="0"/>
              </a:rPr>
              <a:t>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smtClean="0">
                <a:solidFill>
                  <a:srgbClr val="000000"/>
                </a:solidFill>
                <a:latin typeface="Times New Roman" pitchFamily="18" charset="0"/>
                <a:cs typeface="Times New Roman" pitchFamily="18" charset="0"/>
              </a:rPr>
              <a:t>10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жаңбыр 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солтүстік-батыстан жел 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түнде 6-8,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11 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10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11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жаңбыр жауады</a:t>
            </a:r>
            <a:r>
              <a:rPr lang="kk-KZ" sz="1200" dirty="0" smtClean="0">
                <a:latin typeface="Times New Roman" pitchFamily="18" charset="0"/>
                <a:cs typeface="Times New Roman" pitchFamily="18" charset="0"/>
              </a:rPr>
              <a:t>. Батыстан соғатын жел солтүстік-шығысқа ауысады, күші 9-14 м/с. Ауа температурасы 3-5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09732591"/>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10 сәуір, 11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17233</TotalTime>
  <Words>530</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4196</cp:revision>
  <cp:lastPrinted>2021-07-01T07:38:07Z</cp:lastPrinted>
  <dcterms:created xsi:type="dcterms:W3CDTF">2018-03-27T06:03:00Z</dcterms:created>
  <dcterms:modified xsi:type="dcterms:W3CDTF">2024-04-09T07:34:29Z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