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00" d="100"/>
          <a:sy n="100" d="100"/>
        </p:scale>
        <p:origin x="164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16812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4-6</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8-10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algn="ctr"/>
            <a:r>
              <a:rPr lang="kk-KZ" altLang="ru-RU" sz="1200" b="1" dirty="0" smtClean="0">
                <a:latin typeface="Times New Roman" panose="02020603050405020304" pitchFamily="18" charset="0"/>
                <a:cs typeface="Times New Roman" panose="02020603050405020304" pitchFamily="18" charset="0"/>
              </a:rPr>
              <a:t>11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соғатын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түстік-батысқа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a:t>
            </a:r>
            <a:r>
              <a:rPr lang="kk-KZ" altLang="en-US" sz="1200" smtClean="0">
                <a:solidFill>
                  <a:schemeClr val="tx1"/>
                </a:solidFill>
                <a:latin typeface="Times New Roman" pitchFamily="18" charset="0"/>
                <a:cs typeface="Times New Roman" pitchFamily="18" charset="0"/>
                <a:sym typeface="+mn-ea"/>
              </a:rPr>
              <a:t>етеорологиялық </a:t>
            </a:r>
            <a:r>
              <a:rPr lang="kk-KZ" altLang="en-US" sz="1200" dirty="0" smtClean="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566038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19378</TotalTime>
  <Words>621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3592</cp:revision>
  <cp:lastPrinted>2021-07-01T07:38:07Z</cp:lastPrinted>
  <dcterms:created xsi:type="dcterms:W3CDTF">2018-03-27T06:03:00Z</dcterms:created>
  <dcterms:modified xsi:type="dcterms:W3CDTF">2024-04-09T07:57:20Z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