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833277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10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түнде жауын-шашын (жаңбыр, қар</a:t>
            </a:r>
            <a:r>
              <a:rPr lang="ru-RU" sz="1300" dirty="0">
                <a:solidFill>
                  <a:prstClr val="black"/>
                </a:solidFill>
                <a:latin typeface="Times New Roman" pitchFamily="18" charset="0"/>
                <a:cs typeface="Times New Roman" pitchFamily="18" charset="0"/>
              </a:rPr>
              <a:t>), күндіз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жауады. Жел 7-12 м/с. Ауа температурасы түнде 1-3, күндіз 5-7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11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 (жаңбыр, қар</a:t>
            </a:r>
            <a:r>
              <a:rPr lang="ru-RU" sz="1300" dirty="0">
                <a:solidFill>
                  <a:prstClr val="black"/>
                </a:solidFill>
                <a:latin typeface="Times New Roman" pitchFamily="18" charset="0"/>
                <a:cs typeface="Times New Roman" pitchFamily="18" charset="0"/>
              </a:rPr>
              <a:t>)</a:t>
            </a:r>
            <a:r>
              <a:rPr lang="kk-KZ" sz="1300" dirty="0">
                <a:solidFill>
                  <a:prstClr val="black"/>
                </a:solidFill>
                <a:latin typeface="Times New Roman" pitchFamily="18" charset="0"/>
                <a:cs typeface="Times New Roman" pitchFamily="18" charset="0"/>
              </a:rPr>
              <a:t> жауады.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471706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09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16280</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3063</cp:revision>
  <cp:lastPrinted>2021-07-01T07:38:07Z</cp:lastPrinted>
  <dcterms:created xsi:type="dcterms:W3CDTF">2018-03-27T06:03:00Z</dcterms:created>
  <dcterms:modified xsi:type="dcterms:W3CDTF">2024-04-09T06:40:29Z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