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2240321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4541752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550</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178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,25</a:t>
                      </a:r>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smtClean="0">
                <a:latin typeface="Times New Roman" pitchFamily="18" charset="0"/>
                <a:cs typeface="Times New Roman" pitchFamily="18" charset="0"/>
              </a:rPr>
              <a:t>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7-9,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22-24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10-12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20271</TotalTime>
  <Words>580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3569</cp:revision>
  <cp:lastPrinted>2023-02-06T06:57:51Z</cp:lastPrinted>
  <dcterms:created xsi:type="dcterms:W3CDTF">2018-03-27T06:03:00Z</dcterms:created>
  <dcterms:modified xsi:type="dcterms:W3CDTF">2024-04-09T08:18:39Z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