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10 сәуірге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09 </a:t>
            </a:r>
            <a:r>
              <a:rPr lang="ru-RU" sz="1100" b="1" dirty="0" err="1" smtClean="0">
                <a:latin typeface="Times New Roman" pitchFamily="18" charset="0"/>
                <a:cs typeface="Times New Roman" pitchFamily="18" charset="0"/>
              </a:rPr>
              <a:t>сәуір 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10 </a:t>
            </a:r>
            <a:r>
              <a:rPr lang="ru-RU" sz="1100" b="1" dirty="0" err="1" smtClean="0">
                <a:latin typeface="Times New Roman" pitchFamily="18" charset="0"/>
                <a:cs typeface="Times New Roman" pitchFamily="18" charset="0"/>
              </a:rPr>
              <a:t>сәуір</a:t>
            </a:r>
            <a:r>
              <a:rPr lang="kk-KZ" alt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a:t>
            </a:r>
            <a:r>
              <a:rPr lang="kk-KZ" sz="1200" dirty="0" smtClean="0">
                <a:latin typeface="Times New Roman KZ" pitchFamily="18" charset="0"/>
                <a:ea typeface="Times New Roman KZ" pitchFamily="18" charset="0"/>
              </a:rPr>
              <a:t>, түнде жаңбыр, күндіз аздаған жаңбыр. Оңтүстік-батыстан </a:t>
            </a:r>
            <a:r>
              <a:rPr lang="kk-KZ" sz="1200" dirty="0" smtClean="0">
                <a:latin typeface="Times New Roman KZ" pitchFamily="18" charset="0"/>
                <a:ea typeface="Times New Roman KZ" pitchFamily="18" charset="0"/>
              </a:rPr>
              <a:t>жел соғады</a:t>
            </a:r>
            <a:r>
              <a:rPr lang="kk-KZ" sz="1200" dirty="0" smtClean="0">
                <a:latin typeface="Times New Roman" pitchFamily="18" charset="0"/>
                <a:cs typeface="Times New Roman" pitchFamily="18" charset="0"/>
              </a:rPr>
              <a:t>, күші </a:t>
            </a:r>
            <a:r>
              <a:rPr lang="kk-KZ" sz="1200" dirty="0" smtClean="0">
                <a:latin typeface="Times New Roman" pitchFamily="18" charset="0"/>
                <a:cs typeface="Times New Roman" pitchFamily="18" charset="0"/>
              </a:rPr>
              <a:t>5-10 м/с</a:t>
            </a:r>
            <a:r>
              <a:rPr lang="kk-KZ" sz="1200" dirty="0" smtClean="0">
                <a:latin typeface="Times New Roman" pitchFamily="18" charset="0"/>
                <a:cs typeface="Times New Roman" pitchFamily="18" charset="0"/>
              </a:rPr>
              <a:t>. Ауа температурасы түнде 7-9, күндіз </a:t>
            </a:r>
            <a:r>
              <a:rPr lang="kk-KZ" sz="1200" dirty="0" smtClean="0">
                <a:latin typeface="Times New Roman" pitchFamily="18" charset="0"/>
                <a:cs typeface="Times New Roman" pitchFamily="18" charset="0"/>
              </a:rPr>
              <a:t>15-17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11 сәуір</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10</a:t>
            </a:r>
            <a:r>
              <a:rPr lang="kk-KZ" altLang="ru-RU" sz="1050" b="1" dirty="0" smtClean="0">
                <a:latin typeface="Times New Roman" pitchFamily="18" charset="0"/>
                <a:ea typeface="Times New Roman KZ" pitchFamily="18" charset="0"/>
                <a:cs typeface="Times New Roman" pitchFamily="18" charset="0"/>
              </a:rPr>
              <a:t> сәуір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11 </a:t>
            </a:r>
            <a:r>
              <a:rPr lang="ru-RU" sz="1050" b="1" dirty="0" err="1" smtClean="0">
                <a:latin typeface="Times New Roman" pitchFamily="18" charset="0"/>
                <a:ea typeface="Times New Roman KZ" pitchFamily="18" charset="0"/>
                <a:cs typeface="Times New Roman" pitchFamily="18" charset="0"/>
              </a:rPr>
              <a:t>сәуір</a:t>
            </a:r>
            <a:r>
              <a:rPr lang="kk-KZ" alt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Батыстан жел соғады</a:t>
            </a:r>
            <a:r>
              <a:rPr lang="kk-KZ" sz="1200" dirty="0" smtClean="0">
                <a:latin typeface="Times New Roman" pitchFamily="18" charset="0"/>
                <a:cs typeface="Times New Roman" pitchFamily="18" charset="0"/>
              </a:rPr>
              <a:t>, күші 5-10 м/с</a:t>
            </a:r>
            <a:r>
              <a:rPr lang="kk-KZ" sz="1200" dirty="0" smtClean="0">
                <a:latin typeface="Times New Roman KZ" pitchFamily="18" charset="0"/>
                <a:ea typeface="Times New Roman KZ" pitchFamily="18" charset="0"/>
              </a:rPr>
              <a:t>. </a:t>
            </a:r>
            <a:r>
              <a:rPr lang="kk-KZ" sz="1200" dirty="0" smtClean="0">
                <a:latin typeface="Times New Roman" pitchFamily="18" charset="0"/>
                <a:cs typeface="Times New Roman" pitchFamily="18" charset="0"/>
              </a:rPr>
              <a:t>Ауа температурасы 6-8 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10 </a:t>
            </a:r>
            <a:r>
              <a:rPr lang="ru-RU" sz="1200" dirty="0" err="1" smtClean="0">
                <a:solidFill>
                  <a:schemeClr val="tx1"/>
                </a:solidFill>
                <a:latin typeface="Times New Roman" panose="02020603050405020304" pitchFamily="18" charset="0"/>
                <a:cs typeface="Times New Roman" panose="02020603050405020304" pitchFamily="18" charset="0"/>
              </a:rPr>
              <a:t>сәуір</a:t>
            </a:r>
            <a:r>
              <a:rPr lang="kk-KZ" sz="1200" dirty="0" smtClean="0">
                <a:solidFill>
                  <a:schemeClr val="tx1"/>
                </a:solidFill>
                <a:latin typeface="Times New Roman" panose="02020603050405020304" pitchFamily="18" charset="0"/>
                <a:cs typeface="Times New Roman" panose="02020603050405020304" pitchFamily="18" charset="0"/>
              </a:rPr>
              <a:t>, 11 сәуір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сәуір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1218</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93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Мухитдинова Р.А.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18846</TotalTime>
  <Words>541</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4120</cp:revision>
  <cp:lastPrinted>2021-07-01T03:56:27Z</cp:lastPrinted>
  <dcterms:created xsi:type="dcterms:W3CDTF">2018-03-27T06:03:00Z</dcterms:created>
  <dcterms:modified xsi:type="dcterms:W3CDTF">2024-04-09T06:37:29Z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