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64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46940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апреля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2467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ж. 09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a:t>
            </a:r>
            <a:r>
              <a:rPr lang="ru-RU" altLang="ru-RU" sz="1200" dirty="0" err="1" smtClean="0">
                <a:latin typeface="Times New Roman" panose="02020603050405020304" pitchFamily="18" charset="0"/>
                <a:cs typeface="Times New Roman" panose="02020603050405020304" pitchFamily="18" charset="0"/>
              </a:rPr>
              <a:t>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3-5 градус</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9-11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algn="ctr"/>
            <a:endParaRPr lang="ru-RU"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соғатын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оңтүстік-батысқа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ауысады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smtClean="0">
                <a:latin typeface="Times New Roman" pitchFamily="18" charset="0"/>
                <a:cs typeface="Times New Roman" pitchFamily="18" charset="0"/>
              </a:rPr>
              <a:t>аяз.</a:t>
            </a:r>
            <a:endParaRPr lang="ru-RU" altLang="ru-RU" sz="1100" b="1" dirty="0">
              <a:latin typeface="Times New Roman" panose="02020603050405020304" pitchFamily="18" charset="0"/>
              <a:cs typeface="Times New Roman" panose="02020603050405020304" pitchFamily="18" charset="0"/>
            </a:endParaRPr>
          </a:p>
          <a:p>
            <a:pPr lvl="0" indent="182563" algn="ctr"/>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2990083"/>
              </p:ext>
            </p:extLst>
          </p:nvPr>
        </p:nvGraphicFramePr>
        <p:xfrm>
          <a:off x="4926188" y="3861048"/>
          <a:ext cx="4840520" cy="253861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18170</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3512</cp:revision>
  <cp:lastPrinted>2021-07-01T03:56:27Z</cp:lastPrinted>
  <dcterms:created xsi:type="dcterms:W3CDTF">2018-03-27T06:03:00Z</dcterms:created>
  <dcterms:modified xsi:type="dcterms:W3CDTF">2024-04-09T07:57:54Z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