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339942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90667" y="312926"/>
            <a:ext cx="4498837"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жаңбыр. 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Көшпели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1-3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708052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6232" y="2587165"/>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19677</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3725</cp:revision>
  <cp:lastPrinted>2021-07-01T07:38:07Z</cp:lastPrinted>
  <dcterms:created xsi:type="dcterms:W3CDTF">2018-03-27T06:03:00Z</dcterms:created>
  <dcterms:modified xsi:type="dcterms:W3CDTF">2024-04-09T08:23:24Z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