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p:scale>
          <a:sx n="100" d="100"/>
          <a:sy n="100" d="100"/>
        </p:scale>
        <p:origin x="-3168"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912951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4596756"/>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1650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a:t>
            </a:r>
            <a:r>
              <a:rPr lang="ru-RU" sz="1100" b="1" kern="1400" dirty="0">
                <a:solidFill>
                  <a:srgbClr val="000000"/>
                </a:solidFill>
                <a:latin typeface="Times New Roman" panose="02020603050405020304" pitchFamily="18" charset="0"/>
                <a:cs typeface="Times New Roman" panose="02020603050405020304" pitchFamily="18" charset="0"/>
              </a:rPr>
              <a:t>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a:t>
            </a:r>
            <a:r>
              <a:rPr lang="ru-RU" sz="1100" b="1" kern="1400" dirty="0">
                <a:solidFill>
                  <a:srgbClr val="000000"/>
                </a:solidFill>
                <a:latin typeface="Times New Roman" panose="02020603050405020304" pitchFamily="18" charset="0"/>
                <a:cs typeface="Times New Roman" panose="02020603050405020304" pitchFamily="18" charset="0"/>
              </a:rPr>
              <a:t>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cs typeface="Times New Roman" panose="02020603050405020304" pitchFamily="18" charset="0"/>
              </a:rPr>
              <a:t>. 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4-6, күндіз 8-10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11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cs typeface="Times New Roman" panose="02020603050405020304" pitchFamily="18" charset="0"/>
              </a:rPr>
              <a:t>. 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0-2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10 сәуірде, түнде 11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28606</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4902</cp:revision>
  <cp:lastPrinted>2023-01-16T10:13:34Z</cp:lastPrinted>
  <dcterms:created xsi:type="dcterms:W3CDTF">2018-03-27T06:03:00Z</dcterms:created>
  <dcterms:modified xsi:type="dcterms:W3CDTF">2024-04-09T06:20:36Z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