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1" d="100"/>
          <a:sy n="121" d="100"/>
        </p:scale>
        <p:origin x="294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33391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 жаңбыр. Батыстан жел соғады, күші 9-14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 6-8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жаңбыр.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солтүстік-шығысқа ауысады</a:t>
            </a:r>
            <a:r>
              <a:rPr lang="kk-KZ" altLang="ru-RU" sz="1200" dirty="0">
                <a:latin typeface="Times New Roman" panose="02020603050405020304" pitchFamily="18" charset="0"/>
                <a:cs typeface="Times New Roman" panose="02020603050405020304" pitchFamily="18" charset="0"/>
              </a:rPr>
              <a:t>, күші 9-14 </a:t>
            </a:r>
            <a:r>
              <a:rPr lang="kk-KZ" alt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сәуір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87042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0.065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Майған А.Т.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18712</TotalTime>
  <Words>494</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3494</cp:revision>
  <cp:lastPrinted>2021-07-01T07:38:07Z</cp:lastPrinted>
  <dcterms:created xsi:type="dcterms:W3CDTF">2018-03-27T06:03:00Z</dcterms:created>
  <dcterms:modified xsi:type="dcterms:W3CDTF">2024-04-09T08:00:52Z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