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4363" autoAdjust="0"/>
    <p:restoredTop sz="92000" autoAdjust="0"/>
  </p:normalViewPr>
  <p:slideViewPr>
    <p:cSldViewPr showGuides="1">
      <p:cViewPr varScale="1">
        <p:scale>
          <a:sx n="78" d="100"/>
          <a:sy n="78" d="100"/>
        </p:scale>
        <p:origin x="142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919293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856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 Солтүстік-батыстан, солтүстіктен жел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11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Солтүстік-батыстан 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0-2  </a:t>
            </a:r>
            <a:r>
              <a:rPr lang="kk-KZ" sz="110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10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109239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latin typeface="Times New Roman" pitchFamily="18" charset="0"/>
                <a:cs typeface="Times New Roman"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14792</TotalTime>
  <Words>762</Words>
  <Application>Microsoft Office PowerPoint</Application>
  <PresentationFormat>Лист A4 (210x297 мм)</PresentationFormat>
  <Paragraphs>129</Paragraphs>
  <Slides>3</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vt:i4>
      </vt:variant>
    </vt:vector>
  </HeadingPairs>
  <TitlesOfParts>
    <vt:vector size="8" baseType="lpstr">
      <vt:lpstr>宋体</vt: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4490</cp:revision>
  <cp:lastPrinted>2021-07-01T03:56:27Z</cp:lastPrinted>
  <dcterms:created xsi:type="dcterms:W3CDTF">2018-03-27T06:03:00Z</dcterms:created>
  <dcterms:modified xsi:type="dcterms:W3CDTF">2024-04-09T06:26:24Z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