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2" d="100"/>
          <a:sy n="102" d="100"/>
        </p:scale>
        <p:origin x="20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13699421"/>
              </p:ext>
            </p:extLst>
          </p:nvPr>
        </p:nvGraphicFramePr>
        <p:xfrm>
          <a:off x="344488" y="2292860"/>
          <a:ext cx="4465638" cy="186347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100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774999"/>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7984680"/>
              </p:ext>
            </p:extLst>
          </p:nvPr>
        </p:nvGraphicFramePr>
        <p:xfrm>
          <a:off x="5072359" y="4495906"/>
          <a:ext cx="4662697" cy="1547753"/>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75213">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4508">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45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0.67</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34508">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34508">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1277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255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4508">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907390"/>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сәуір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10</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сәуірге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a:solidFill>
                  <a:srgbClr val="000000"/>
                </a:solidFill>
                <a:latin typeface="Times New Roman" panose="02020603050405020304" pitchFamily="18" charset="0"/>
                <a:cs typeface="Times New Roman" panose="02020603050405020304" pitchFamily="18" charset="0"/>
              </a:rPr>
              <a:t>9</a:t>
            </a:r>
            <a:r>
              <a:rPr lang="kk-KZ" altLang="ru-RU" sz="1100" b="1" dirty="0" smtClean="0">
                <a:solidFill>
                  <a:srgbClr val="000000"/>
                </a:solidFill>
                <a:latin typeface="Times New Roman" panose="02020603050405020304" pitchFamily="18" charset="0"/>
                <a:cs typeface="Times New Roman" panose="02020603050405020304" pitchFamily="18" charset="0"/>
              </a:rPr>
              <a:t> сәуір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10</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сәуір</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Түнде тұман.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оңтүстік-шығыстан,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5-10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10-12,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22-24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11</a:t>
            </a:r>
            <a:r>
              <a:rPr lang="ru-RU"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сәуір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10</a:t>
            </a:r>
            <a:r>
              <a:rPr lang="kk-KZ" sz="1100" b="1" dirty="0" smtClean="0">
                <a:solidFill>
                  <a:srgbClr val="000000"/>
                </a:solidFill>
                <a:latin typeface="Times New Roman" panose="02020603050405020304" pitchFamily="18" charset="0"/>
                <a:cs typeface="Times New Roman" panose="02020603050405020304" pitchFamily="18" charset="0"/>
              </a:rPr>
              <a:t> сәуір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11</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сәуір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10-12 </a:t>
            </a:r>
            <a:r>
              <a:rPr lang="ru-RU" sz="1100" dirty="0" err="1"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81368" y="3615004"/>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Рыскельдиева Н.А./Бекмурзаева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27587</TotalTime>
  <Words>590</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3305</cp:revision>
  <cp:lastPrinted>2021-07-01T07:38:07Z</cp:lastPrinted>
  <dcterms:created xsi:type="dcterms:W3CDTF">2018-03-27T06:03:00Z</dcterms:created>
  <dcterms:modified xsi:type="dcterms:W3CDTF">2024-04-09T07:37:09Z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