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097168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100</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сәуір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түнде жауын-шашын (жаңбыр, қар), күндіз 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1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уын-шашын (жаңбыр, қар)</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360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78616329"/>
              </p:ext>
            </p:extLst>
          </p:nvPr>
        </p:nvGraphicFramePr>
        <p:xfrm>
          <a:off x="5000588"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18667</TotalTime>
  <Words>576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3386</cp:revision>
  <cp:lastPrinted>2021-07-01T03:56:27Z</cp:lastPrinted>
  <dcterms:created xsi:type="dcterms:W3CDTF">2018-03-27T06:03:00Z</dcterms:created>
  <dcterms:modified xsi:type="dcterms:W3CDTF">2024-04-09T07:57:07Z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