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3607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100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9756080"/>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722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0.144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0.838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Бұлтты, </a:t>
            </a:r>
            <a:r>
              <a:rPr lang="kk-KZ" sz="1100" dirty="0" smtClean="0">
                <a:latin typeface="Times New Roman" panose="02020603050405020304" pitchFamily="18" charset="0"/>
                <a:cs typeface="Times New Roman" panose="02020603050405020304" pitchFamily="18" charset="0"/>
              </a:rPr>
              <a:t>күндіз жаңбыр</a:t>
            </a:r>
            <a:r>
              <a:rPr lang="kk-KZ" sz="1100" dirty="0" smtClean="0">
                <a:latin typeface="Times New Roman" panose="02020603050405020304" pitchFamily="18" charset="0"/>
                <a:cs typeface="Times New Roman" panose="02020603050405020304" pitchFamily="18" charset="0"/>
              </a:rPr>
              <a:t>, кей уақыттарда қатты, найзағай</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smtClean="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оңтүстік-батыстан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6-8, күндіз 18-20 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оңтүстік-батыстан соғады,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09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10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25055</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4810</cp:revision>
  <cp:lastPrinted>2021-07-01T03:56:27Z</cp:lastPrinted>
  <dcterms:created xsi:type="dcterms:W3CDTF">2018-03-27T06:03:00Z</dcterms:created>
  <dcterms:modified xsi:type="dcterms:W3CDTF">2024-04-09T07:17:09Z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