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1" d="100"/>
          <a:sy n="121" d="100"/>
        </p:scale>
        <p:origin x="20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611907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10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a:t>
            </a:r>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градус, 13-15 градус </a:t>
            </a:r>
            <a:r>
              <a:rPr lang="kk-KZ" sz="1200" dirty="0">
                <a:latin typeface="Times New Roman" pitchFamily="18" charset="0"/>
                <a:cs typeface="Times New Roman" pitchFamily="18" charset="0"/>
              </a:rPr>
              <a:t>жылы. </a:t>
            </a:r>
            <a:endParaRPr lang="kk-KZ" sz="1200" dirty="0" smtClean="0">
              <a:latin typeface="Times New Roman" pitchFamily="18" charset="0"/>
              <a:cs typeface="Times New Roman" pitchFamily="18" charset="0"/>
            </a:endParaRPr>
          </a:p>
          <a:p>
            <a:pPr algn="ctr"/>
            <a:endParaRPr lang="ru-RU" sz="1200" dirty="0"/>
          </a:p>
          <a:p>
            <a:pPr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 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соғатын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308355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18754</TotalTime>
  <Words>556</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3524</cp:revision>
  <cp:lastPrinted>2021-07-01T07:38:07Z</cp:lastPrinted>
  <dcterms:created xsi:type="dcterms:W3CDTF">2018-03-27T06:03:00Z</dcterms:created>
  <dcterms:modified xsi:type="dcterms:W3CDTF">2024-04-09T07:52:04Z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