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5694793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7715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08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дождь, временами сильный дождь, гроза, шквал. Ветер северо-западный 8-13, при грозе порывы 15-20 м/с. Температура воздуха ночью 9-11, днем 16-18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95410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апреля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13522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3060</cp:revision>
  <cp:lastPrinted>2021-07-01T03:56:27Z</cp:lastPrinted>
  <dcterms:created xsi:type="dcterms:W3CDTF">2018-03-27T06:03:00Z</dcterms:created>
  <dcterms:modified xsi:type="dcterms:W3CDTF">2024-04-08T06:56:02Z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