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7" d="100"/>
          <a:sy n="97" d="100"/>
        </p:scale>
        <p:origin x="156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0282584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99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апреля 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33547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09 апреля 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апреля по 20 ч. 09 апреля 2024 г.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Переменная облачность, днем дождь. Ветер 9-14 м/с. Температура воздуха ночью 3-5, днем 6-8 тепла.</a:t>
            </a:r>
            <a:endParaRPr lang="ru-RU" sz="13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апреля </a:t>
            </a:r>
            <a:endParaRPr 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с 20 ч. </a:t>
            </a: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апреля по 08 ч. 10 апреля 2024 г.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дождь. Ветер 5-10 м/с. Температура 3-5 тепла.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апреля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07973869"/>
              </p:ext>
            </p:extLst>
          </p:nvPr>
        </p:nvGraphicFramePr>
        <p:xfrm>
          <a:off x="5069627" y="4405647"/>
          <a:ext cx="4691064" cy="212067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38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967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86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0.539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96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0.318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109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0.219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14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528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0.106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20" name="TextBox 13">
            <a:extLst>
              <a:ext uri="{FF2B5EF4-FFF2-40B4-BE49-F238E27FC236}">
                <a16:creationId xmlns:a16="http://schemas.microsoft.com/office/drawing/2014/main" id="{B63124D0-F642-4D28-B7A1-36AE39D56F62}"/>
              </a:ext>
            </a:extLst>
          </p:cNvPr>
          <p:cNvSpPr txBox="1"/>
          <p:nvPr/>
        </p:nvSpPr>
        <p:spPr>
          <a:xfrm>
            <a:off x="5080522" y="3311090"/>
            <a:ext cx="4680169" cy="461665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5976" y="6103589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Онайбаева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Асылбеков Д.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19066</TotalTime>
  <Words>605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3128</cp:revision>
  <cp:lastPrinted>2021-07-01T03:56:27Z</cp:lastPrinted>
  <dcterms:created xsi:type="dcterms:W3CDTF">2018-03-27T06:03:00Z</dcterms:created>
  <dcterms:modified xsi:type="dcterms:W3CDTF">2024-04-08T06:37:52Z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