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16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86157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дождь. Ветер северо-западный, западный 9-14, днем порывы 15-20 м/с. Температура воздуха ночью 3-5, днем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северо-восточный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352581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19603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2021-07-01T03:56:27Z</cp:lastPrinted>
  <dcterms:created xsi:type="dcterms:W3CDTF">2018-03-27T06:03:00Z</dcterms:created>
  <dcterms:modified xsi:type="dcterms:W3CDTF">2024-04-08T09:19:14Z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