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западный, юго-западный 7-12, днем порывы 15 м/с. Температура воздуха ночью 3-5, днем 16-18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6105741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апреля, ночью 10 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35282</TotalTime>
  <Words>603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4282</cp:revision>
  <cp:lastPrinted>2021-02-03T11:37:00Z</cp:lastPrinted>
  <dcterms:created xsi:type="dcterms:W3CDTF">2018-03-27T06:03:00Z</dcterms:created>
  <dcterms:modified xsi:type="dcterms:W3CDTF">2024-04-08T07:39:39Z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