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8706267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99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апреля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1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апреля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Облачно, дождь. Ветер западный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7-9, днем 9-11 тепла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апреля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09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Облачно, дождь. Ветер западный 9-14 м/с. Температура воздуха ночью 4-6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0435696"/>
              </p:ext>
            </p:extLst>
          </p:nvPr>
        </p:nvGraphicFramePr>
        <p:xfrm>
          <a:off x="5134650" y="3789042"/>
          <a:ext cx="4528802" cy="23660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1981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апреля, ночью 10 апреля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30498</TotalTime>
  <Words>651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5065</cp:revision>
  <cp:lastPrinted>2021-11-30T05:55:24Z</cp:lastPrinted>
  <dcterms:created xsi:type="dcterms:W3CDTF">2018-03-27T06:03:00Z</dcterms:created>
  <dcterms:modified xsi:type="dcterms:W3CDTF">2024-04-08T06:59:11Z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