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16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924296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9-14, днем порывы 15-20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5-7, днем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	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с переходом на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078" y="2160687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631320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18708</TotalTime>
  <Words>521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3459</cp:revision>
  <cp:lastPrinted>2021-07-01T03:56:27Z</cp:lastPrinted>
  <dcterms:created xsi:type="dcterms:W3CDTF">2018-03-27T06:03:00Z</dcterms:created>
  <dcterms:modified xsi:type="dcterms:W3CDTF">2024-04-08T09:20:49Z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