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07194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04367376"/>
              </p:ext>
            </p:extLst>
          </p:nvPr>
        </p:nvGraphicFramePr>
        <p:xfrm>
          <a:off x="4993576" y="4572009"/>
          <a:ext cx="4691064" cy="1714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723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594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532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53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53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532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02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0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79388"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/М.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14090</TotalTime>
  <Words>584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2993</cp:revision>
  <cp:lastPrinted>2021-07-01T03:56:27Z</cp:lastPrinted>
  <dcterms:created xsi:type="dcterms:W3CDTF">2018-03-27T06:03:00Z</dcterms:created>
  <dcterms:modified xsi:type="dcterms:W3CDTF">2024-04-08T07:34:20Z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