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21119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45825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 северо-восточный с переходом на юго-восточный 5-10 м/с. Температура воздуха ночью 7-9, 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25210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3263</cp:revision>
  <cp:lastPrinted>2021-10-15T03:50:29Z</cp:lastPrinted>
  <dcterms:created xsi:type="dcterms:W3CDTF">2018-03-27T06:03:00Z</dcterms:created>
  <dcterms:modified xsi:type="dcterms:W3CDTF">2024-04-08T07:43:31Z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