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16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92815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/>
              <a:t> </a:t>
            </a:r>
            <a:endParaRPr lang="kk-KZ" sz="1200" dirty="0" smtClean="0"/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временами дождь. Ветер северо-западный, западный 9-14, днем порывы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3-5, днем 8-10 тепла.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Ночью и утром туман. Ветер юго-западный с переходом на северо-восточный 9-14 м/с, порывы 15-20 м/с. Температура воздуха ночью 1-3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499353"/>
              </p:ext>
            </p:extLst>
          </p:nvPr>
        </p:nvGraphicFramePr>
        <p:xfrm>
          <a:off x="4953000" y="4149080"/>
          <a:ext cx="4643470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905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18174</TotalTime>
  <Words>618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3461</cp:revision>
  <cp:lastPrinted>2021-07-01T03:56:27Z</cp:lastPrinted>
  <dcterms:created xsi:type="dcterms:W3CDTF">2018-03-27T06:03:00Z</dcterms:created>
  <dcterms:modified xsi:type="dcterms:W3CDTF">2024-04-08T09:16:18Z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