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апреля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апреля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08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днем дождь, гроза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западный 5-10, при грозе порывы 15-20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7-9,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14-16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тепла.</a:t>
            </a:r>
            <a:endParaRPr lang="kk-KZ" sz="1200" dirty="0" smtClean="0">
              <a:latin typeface="Times New Roman KZ" pitchFamily="18" charset="0"/>
              <a:ea typeface="Times New Roman KZ" pitchFamily="18" charset="0"/>
              <a:cs typeface="Times New Roman" pitchFamily="18" charset="0"/>
            </a:endParaRPr>
          </a:p>
          <a:p>
            <a:r>
              <a:rPr lang="kk-KZ" sz="1200" dirty="0" smtClean="0"/>
              <a:t>	</a:t>
            </a:r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10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09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10 апреля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западный 5-10 м/с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6-8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10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апреля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123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4042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18934</TotalTime>
  <Words>541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4049</cp:revision>
  <cp:lastPrinted>2021-07-01T03:56:27Z</cp:lastPrinted>
  <dcterms:created xsi:type="dcterms:W3CDTF">2018-03-27T06:03:00Z</dcterms:created>
  <dcterms:modified xsi:type="dcterms:W3CDTF">2024-04-08T06:14:34Z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