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307691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98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5948109"/>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1130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40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a:t>
            </a:r>
            <a:r>
              <a:rPr lang="kk-KZ" sz="1100" dirty="0" smtClean="0">
                <a:latin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Жел солтүстік-батыстан, батыстан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3-5,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16-18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latin typeface="Times New Roman" panose="02020603050405020304" pitchFamily="18" charset="0"/>
                <a:ea typeface="Calibri" panose="020F0502020204030204" pitchFamily="34" charset="0"/>
                <a:cs typeface="Times New Roman" panose="02020603050405020304" pitchFamily="18" charset="0"/>
              </a:rPr>
              <a:t>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09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a:t>
            </a:r>
            <a:r>
              <a:rPr lang="kk-KZ" sz="1100" dirty="0" smtClean="0">
                <a:latin typeface="Times New Roman" panose="02020603050405020304" pitchFamily="18" charset="0"/>
                <a:cs typeface="Times New Roman" panose="02020603050405020304" pitchFamily="18" charset="0"/>
              </a:rPr>
              <a:t>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25081</TotalTime>
  <Words>566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4816</cp:revision>
  <cp:lastPrinted>2021-07-01T03:56:27Z</cp:lastPrinted>
  <dcterms:created xsi:type="dcterms:W3CDTF">2018-03-27T06:03:00Z</dcterms:created>
  <dcterms:modified xsi:type="dcterms:W3CDTF">2024-04-07T06:50:16Z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