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21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28265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7" y="117475"/>
            <a:ext cx="4910167" cy="249299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түнде метеорологиялық жағдайлар қала атмосферасында ластаушы 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211346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19366</TotalTime>
  <Words>629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3584</cp:revision>
  <cp:lastPrinted>2021-07-01T07:38:07Z</cp:lastPrinted>
  <dcterms:created xsi:type="dcterms:W3CDTF">2018-03-27T06:03:00Z</dcterms:created>
  <dcterms:modified xsi:type="dcterms:W3CDTF">2024-04-07T08:52:47Z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