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216" y="-21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90615364"/>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391397"/>
            <a:ext cx="4930910" cy="646331"/>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07 апреля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a:p>
            <a:pPr algn="ctr"/>
            <a:endParaRPr lang="ru-RU" altLang="ru-RU" sz="1200" b="1" dirty="0" smtClean="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7468" y="128385"/>
            <a:ext cx="4979946" cy="2431435"/>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сәуірге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ж. 07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dirty="0" err="1">
                <a:latin typeface="Times New Roman" panose="02020603050405020304" pitchFamily="18" charset="0"/>
                <a:cs typeface="Times New Roman" panose="02020603050405020304" pitchFamily="18" charset="0"/>
              </a:rPr>
              <a:t>Көшпелі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көбінесе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жанбыр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градус, </a:t>
            </a:r>
            <a:r>
              <a:rPr lang="ru-RU" sz="1200" dirty="0" err="1" smtClean="0">
                <a:latin typeface="Times New Roman" pitchFamily="18" charset="0"/>
                <a:cs typeface="Times New Roman" pitchFamily="18" charset="0"/>
              </a:rPr>
              <a:t>күңдіз</a:t>
            </a:r>
            <a:r>
              <a:rPr lang="ru-RU" sz="1200" dirty="0" smtClean="0">
                <a:latin typeface="Times New Roman" pitchFamily="18" charset="0"/>
                <a:cs typeface="Times New Roman" pitchFamily="18" charset="0"/>
              </a:rPr>
              <a:t> 14-16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ru-RU" altLang="ru-RU" sz="1200" b="1" dirty="0">
              <a:solidFill>
                <a:srgbClr val="FF0000"/>
              </a:solidFill>
              <a:latin typeface="Times New Roman" panose="02020603050405020304" pitchFamily="18" charset="0"/>
              <a:cs typeface="Times New Roman" panose="02020603050405020304" pitchFamily="18" charset="0"/>
            </a:endParaRPr>
          </a:p>
          <a:p>
            <a:pPr algn="ctr"/>
            <a:endParaRPr lang="ru-RU" altLang="ru-RU" sz="1200"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09  сәуірге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smtClean="0">
                <a:latin typeface="Times New Roman" panose="02020603050405020304" pitchFamily="18" charset="0"/>
                <a:cs typeface="Times New Roman" panose="02020603050405020304" pitchFamily="18" charset="0"/>
              </a:rPr>
              <a:t>2024 ж</a:t>
            </a:r>
            <a:r>
              <a:rPr lang="kk-KZ" sz="1200" b="1" dirty="0" smtClean="0">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kk-KZ" sz="1200" b="1" dirty="0" smtClean="0">
                <a:latin typeface="Times New Roman" panose="02020603050405020304" pitchFamily="18" charset="0"/>
                <a:cs typeface="Times New Roman" panose="02020603050405020304" pitchFamily="18" charset="0"/>
              </a:rPr>
              <a:t> 09 сәуір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algn="ctr"/>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жанбыр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қар</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жаңбыр</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Оңтүстік-батыстан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9-14, </a:t>
            </a:r>
            <a:r>
              <a:rPr lang="ru-RU" sz="1100" dirty="0" err="1">
                <a:latin typeface="Times New Roman" pitchFamily="18" charset="0"/>
                <a:cs typeface="Times New Roman" pitchFamily="18" charset="0"/>
              </a:rPr>
              <a:t>екпіні</a:t>
            </a:r>
            <a:r>
              <a:rPr lang="ru-RU" sz="1100" dirty="0">
                <a:latin typeface="Times New Roman" pitchFamily="18" charset="0"/>
                <a:cs typeface="Times New Roman" pitchFamily="18" charset="0"/>
              </a:rPr>
              <a:t> 15-20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2-4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 </a:t>
            </a:r>
            <a:endParaRPr lang="ru-RU" altLang="ru-RU" sz="1100" b="1" dirty="0">
              <a:solidFill>
                <a:srgbClr val="FF0000"/>
              </a:solidFill>
              <a:latin typeface="Times New Roman" panose="02020603050405020304" pitchFamily="18" charset="0"/>
              <a:cs typeface="Times New Roman" panose="02020603050405020304" pitchFamily="18" charset="0"/>
            </a:endParaRPr>
          </a:p>
          <a:p>
            <a:pPr lvl="0" indent="182563" algn="ctr"/>
            <a:endParaRPr lang="ru-RU" sz="1100" dirty="0">
              <a:latin typeface="Times New Roman" pitchFamily="18" charset="0"/>
              <a:cs typeface="Times New Roman" pitchFamily="18" charset="0"/>
            </a:endParaRP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798" y="2449940"/>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62463498"/>
              </p:ext>
            </p:extLst>
          </p:nvPr>
        </p:nvGraphicFramePr>
        <p:xfrm>
          <a:off x="4926188" y="3861048"/>
          <a:ext cx="4840520" cy="2538616"/>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25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0.478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1886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0.738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384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Дайындаған:Рахметова Ж.А.</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18167</TotalTime>
  <Words>581</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3506</cp:revision>
  <cp:lastPrinted>2021-07-01T03:56:27Z</cp:lastPrinted>
  <dcterms:created xsi:type="dcterms:W3CDTF">2018-03-27T06:03:00Z</dcterms:created>
  <dcterms:modified xsi:type="dcterms:W3CDTF">2024-04-07T08:44:31Z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