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3486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568379"/>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solidFill>
                  <a:srgbClr val="000000"/>
                </a:solidFill>
                <a:latin typeface="Times New Roman" panose="02020603050405020304" pitchFamily="18" charset="0"/>
                <a:cs typeface="Times New Roman" panose="02020603050405020304" pitchFamily="18" charset="0"/>
              </a:rPr>
              <a:t>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 жаңбыр. Оңтүстіктен жел соғады, күші 9-14 м/с. Ауа температурасы түнде 0-2 аяз, күндіз 17-19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сәуірде, түнде 09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28601</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4898</cp:revision>
  <cp:lastPrinted>2023-01-16T10:13:34Z</cp:lastPrinted>
  <dcterms:created xsi:type="dcterms:W3CDTF">2018-03-27T06:03:00Z</dcterms:created>
  <dcterms:modified xsi:type="dcterms:W3CDTF">2024-04-07T07:18:53Z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