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100" d="100"/>
          <a:sy n="100" d="100"/>
        </p:scale>
        <p:origin x="-2574" y="-40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сәуір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71490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сәуірге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07</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08 </a:t>
            </a:r>
            <a:r>
              <a:rPr lang="kk-KZ" altLang="ru-RU" sz="1200" b="1" dirty="0" smtClean="0">
                <a:solidFill>
                  <a:srgbClr val="000000"/>
                </a:solidFill>
                <a:latin typeface="Times New Roman" pitchFamily="18" charset="0"/>
                <a:cs typeface="Times New Roman"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a:t>
            </a:r>
            <a:r>
              <a:rPr lang="kk-KZ" sz="1200" dirty="0"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err="1"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 жауады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атыстан, солтүстік-батыстан жел соғады</a:t>
            </a:r>
            <a:r>
              <a:rPr lang="kk-KZ" sz="1200" dirty="0" smtClean="0">
                <a:latin typeface="Times New Roman" pitchFamily="18" charset="0"/>
                <a:cs typeface="Times New Roman" pitchFamily="18" charset="0"/>
              </a:rPr>
              <a:t>,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5-7,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9-11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09 </a:t>
            </a:r>
            <a:r>
              <a:rPr lang="kk-KZ" sz="1200" b="1" dirty="0" smtClean="0">
                <a:solidFill>
                  <a:srgbClr val="000000"/>
                </a:solidFill>
                <a:latin typeface="Times New Roman" pitchFamily="18" charset="0"/>
                <a:cs typeface="Times New Roman" pitchFamily="18" charset="0"/>
              </a:rPr>
              <a:t>сәуірге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08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09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a:t>
            </a:r>
            <a:r>
              <a:rPr lang="kk-KZ" sz="1200" dirty="0" smtClean="0">
                <a:latin typeface="Times New Roman" pitchFamily="18" charset="0"/>
                <a:cs typeface="Times New Roman" pitchFamily="18" charset="0"/>
              </a:rPr>
              <a:t>атыстан соғатын жел оңтүстік-батысқа ауысады,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3-5 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508970005"/>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0,165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0,855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357430"/>
            <a:ext cx="471490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08 </a:t>
            </a:r>
            <a:r>
              <a:rPr lang="kk-KZ" sz="1200" dirty="0" smtClean="0">
                <a:solidFill>
                  <a:schemeClr val="tx1"/>
                </a:solidFill>
                <a:latin typeface="Times New Roman" panose="02020603050405020304" pitchFamily="18" charset="0"/>
                <a:cs typeface="Times New Roman" panose="02020603050405020304" pitchFamily="18" charset="0"/>
              </a:rPr>
              <a:t>сәуір, </a:t>
            </a:r>
            <a:r>
              <a:rPr lang="kk-KZ" sz="1200" dirty="0" smtClean="0">
                <a:solidFill>
                  <a:schemeClr val="tx1"/>
                </a:solidFill>
                <a:latin typeface="Times New Roman" panose="02020603050405020304" pitchFamily="18" charset="0"/>
                <a:cs typeface="Times New Roman" panose="02020603050405020304" pitchFamily="18" charset="0"/>
              </a:rPr>
              <a:t>09 </a:t>
            </a:r>
            <a:r>
              <a:rPr lang="kk-KZ" sz="1200" dirty="0" smtClean="0">
                <a:solidFill>
                  <a:schemeClr val="tx1"/>
                </a:solidFill>
                <a:latin typeface="Times New Roman" panose="02020603050405020304" pitchFamily="18" charset="0"/>
                <a:cs typeface="Times New Roman" panose="02020603050405020304" pitchFamily="18" charset="0"/>
              </a:rPr>
              <a:t>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төмен 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86124"/>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17227</TotalTime>
  <Words>526</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4186</cp:revision>
  <cp:lastPrinted>2021-07-01T07:38:07Z</cp:lastPrinted>
  <dcterms:created xsi:type="dcterms:W3CDTF">2018-03-27T06:03:00Z</dcterms:created>
  <dcterms:modified xsi:type="dcterms:W3CDTF">2024-04-07T07:52:27Z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