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919460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9453" y="312926"/>
            <a:ext cx="4600052"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 </a:t>
            </a:r>
            <a:r>
              <a:rPr lang="kk-KZ" sz="1200" dirty="0" smtClean="0">
                <a:solidFill>
                  <a:prstClr val="black"/>
                </a:solidFill>
                <a:latin typeface="Times New Roman" panose="02020603050405020304" pitchFamily="18" charset="0"/>
                <a:cs typeface="Times New Roman" panose="02020603050405020304" pitchFamily="18" charset="0"/>
              </a:rPr>
              <a:t>және күндіз </a:t>
            </a:r>
            <a:r>
              <a:rPr lang="kk-KZ" sz="1200" dirty="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Батыстан, 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күндіз  </a:t>
            </a:r>
            <a:r>
              <a:rPr lang="kk-KZ" sz="1200" kern="1400" dirty="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күндіз  </a:t>
            </a:r>
            <a:r>
              <a:rPr lang="kk-KZ" sz="1200" kern="1400" dirty="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1-3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93011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a:t>
                      </a:r>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673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a:t>
                      </a:r>
                      <a:r>
                        <a:rPr lang="ru-RU" sz="1100" b="0" i="0" u="none" strike="noStrike" dirty="0" smtClean="0">
                          <a:solidFill>
                            <a:srgbClr val="000000"/>
                          </a:solidFill>
                          <a:latin typeface="Calibri"/>
                        </a:rPr>
                        <a:t>008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a:t>
                      </a:r>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0,213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19638</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3720</cp:revision>
  <cp:lastPrinted>2021-07-01T07:38:07Z</cp:lastPrinted>
  <dcterms:created xsi:type="dcterms:W3CDTF">2018-03-27T06:03:00Z</dcterms:created>
  <dcterms:modified xsi:type="dcterms:W3CDTF">2024-04-07T08:05:00Z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