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10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4535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07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 Ауа температурасы түнде 3-5 градус жылы,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 </a:t>
            </a:r>
            <a:endParaRPr lang="kk-KZ" sz="1200" dirty="0" smtClean="0">
              <a:latin typeface="Times New Roman" pitchFamily="18" charset="0"/>
              <a:cs typeface="Times New Roman" pitchFamily="18" charset="0"/>
            </a:endParaRPr>
          </a:p>
          <a:p>
            <a:pPr algn="ctr"/>
            <a:endParaRPr lang="ru-RU" sz="1200" dirty="0"/>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сәуір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308355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18746</TotalTime>
  <Words>545</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3516</cp:revision>
  <cp:lastPrinted>2021-07-01T07:38:07Z</cp:lastPrinted>
  <dcterms:created xsi:type="dcterms:W3CDTF">2018-03-27T06:03:00Z</dcterms:created>
  <dcterms:modified xsi:type="dcterms:W3CDTF">2024-04-07T09:09:50Z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