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07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08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Солт</a:t>
            </a:r>
            <a:r>
              <a:rPr lang="kk-KZ" sz="1200" dirty="0" smtClean="0">
                <a:latin typeface="Times New Roman KZ" pitchFamily="18" charset="0"/>
                <a:ea typeface="Times New Roman KZ" pitchFamily="18" charset="0"/>
              </a:rPr>
              <a:t>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3-8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сәуір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08</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09 </a:t>
            </a:r>
            <a:r>
              <a:rPr lang="ru-RU" sz="1050" b="1" dirty="0" err="1" smtClean="0">
                <a:latin typeface="Times New Roman" pitchFamily="18" charset="0"/>
                <a:ea typeface="Times New Roman KZ" pitchFamily="18" charset="0"/>
                <a:cs typeface="Times New Roman" pitchFamily="18" charset="0"/>
              </a:rPr>
              <a:t>сәуір</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Батыстан жел соғады</a:t>
            </a:r>
            <a:r>
              <a:rPr lang="kk-KZ" sz="1200" dirty="0" smtClean="0">
                <a:latin typeface="Times New Roman" pitchFamily="18" charset="0"/>
                <a:cs typeface="Times New Roman" pitchFamily="18" charset="0"/>
              </a:rPr>
              <a:t>, күші 5-10 м/с</a:t>
            </a:r>
            <a:r>
              <a:rPr lang="kk-KZ" sz="1200" dirty="0" smtClean="0">
                <a:latin typeface="Times New Roman KZ" pitchFamily="18" charset="0"/>
                <a:ea typeface="Times New Roman KZ" pitchFamily="18" charset="0"/>
              </a:rPr>
              <a:t>.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6-8</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09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0,297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0,636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18840</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4116</cp:revision>
  <cp:lastPrinted>2021-07-01T03:56:27Z</cp:lastPrinted>
  <dcterms:created xsi:type="dcterms:W3CDTF">2018-03-27T06:03:00Z</dcterms:created>
  <dcterms:modified xsi:type="dcterms:W3CDTF">2024-04-07T07:20:57Z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