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7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2489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күңдіз қатты жаңбыр</a:t>
            </a:r>
            <a:r>
              <a:rPr lang="kk-KZ" altLang="ru-RU" sz="1200" dirty="0" smtClean="0">
                <a:latin typeface="Times New Roman" panose="02020603050405020304" pitchFamily="18" charset="0"/>
                <a:cs typeface="Times New Roman" panose="02020603050405020304" pitchFamily="18" charset="0"/>
              </a:rPr>
              <a:t>. Солтүстік-батыстан соғатын жел оңтүстік-шығысқа ауысады, күші </a:t>
            </a:r>
            <a:r>
              <a:rPr lang="kk-KZ" altLang="ru-RU" sz="1200" dirty="0">
                <a:latin typeface="Times New Roman" panose="02020603050405020304" pitchFamily="18" charset="0"/>
                <a:cs typeface="Times New Roman" panose="02020603050405020304" pitchFamily="18" charset="0"/>
              </a:rPr>
              <a:t>9-14 м/с. Ауа температурасы түнде </a:t>
            </a:r>
            <a:r>
              <a:rPr lang="kk-KZ" altLang="ru-RU" sz="1200" dirty="0" smtClean="0">
                <a:latin typeface="Times New Roman" panose="02020603050405020304" pitchFamily="18" charset="0"/>
                <a:cs typeface="Times New Roman" panose="02020603050405020304" pitchFamily="18" charset="0"/>
              </a:rPr>
              <a:t>7-9 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Солтүстік-батыстан соғатын жел </a:t>
            </a:r>
            <a:r>
              <a:rPr lang="kk-KZ" altLang="ru-RU" sz="1200" dirty="0" smtClean="0">
                <a:latin typeface="Times New Roman" panose="02020603050405020304" pitchFamily="18" charset="0"/>
                <a:cs typeface="Times New Roman" panose="02020603050405020304" pitchFamily="18" charset="0"/>
              </a:rPr>
              <a:t>оңтүстік-батысқа </a:t>
            </a:r>
            <a:r>
              <a:rPr lang="kk-KZ" altLang="ru-RU" sz="1200" dirty="0">
                <a:latin typeface="Times New Roman" panose="02020603050405020304" pitchFamily="18" charset="0"/>
                <a:cs typeface="Times New Roman" panose="02020603050405020304" pitchFamily="18" charset="0"/>
              </a:rPr>
              <a:t>ауысады, күші 9-14 </a:t>
            </a:r>
            <a:r>
              <a:rPr lang="kk-KZ" alt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апреля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062548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Ж.А./Барышева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18708</TotalTime>
  <Words>497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2021-07-01T07:38:07Z</cp:lastPrinted>
  <dcterms:created xsi:type="dcterms:W3CDTF">2018-03-27T06:03:00Z</dcterms:created>
  <dcterms:modified xsi:type="dcterms:W3CDTF">2024-04-07T08:58:47Z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