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1000037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1562"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2390716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Оңтүстіктен, оңтүстік-батыстан жел соғады, күші 5-10 м/с. Ауа температурасы түнде 6-8, күндіз 22-24 градус жылы болады.</a:t>
            </a:r>
            <a:endParaRPr lang="ru-RU" sz="1100" dirty="0" smtClean="0">
              <a:latin typeface="Times New Roman" pitchFamily="18" charset="0"/>
              <a:cs typeface="Times New Roman" pitchFamily="18" charset="0"/>
            </a:endParaRPr>
          </a:p>
          <a:p>
            <a:r>
              <a:rPr lang="ru-RU" altLang="ru-RU" sz="11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найзағай, дауыл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найзағай кезінде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a:t>
            </a:r>
            <a:r>
              <a:rPr lang="ru-RU" sz="1200" b="1" i="1" dirty="0" smtClean="0">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13735</TotalTime>
  <Words>590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3200</cp:revision>
  <cp:lastPrinted>2021-07-01T03:56:27Z</cp:lastPrinted>
  <dcterms:created xsi:type="dcterms:W3CDTF">2018-03-27T06:03:00Z</dcterms:created>
  <dcterms:modified xsi:type="dcterms:W3CDTF">2024-04-07T07:00:00Z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