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7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6442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08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таңертең және күндіз жаңбыр жауады. Жел 5-10 м/с. Ауа температурасы түнде 1-3, күндіз 11-13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жаңбыр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991385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07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16269</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3061</cp:revision>
  <cp:lastPrinted>2021-07-01T07:38:07Z</cp:lastPrinted>
  <dcterms:created xsi:type="dcterms:W3CDTF">2018-03-27T06:03:00Z</dcterms:created>
  <dcterms:modified xsi:type="dcterms:W3CDTF">2024-04-07T07:44:43Z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