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4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171122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с переходом на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1-6,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дождь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-западный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6-8°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4452781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24460" y="231374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.М.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19716</TotalTime>
  <Words>614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3414</cp:revision>
  <cp:lastPrinted>2021-07-01T03:56:27Z</cp:lastPrinted>
  <dcterms:created xsi:type="dcterms:W3CDTF">2018-03-27T06:03:00Z</dcterms:created>
  <dcterms:modified xsi:type="dcterms:W3CDTF">2024-04-07T07:13:20Z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