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3460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400786"/>
              </p:ext>
            </p:extLst>
          </p:nvPr>
        </p:nvGraphicFramePr>
        <p:xfrm>
          <a:off x="4953000" y="4000504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      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22-24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при грозе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             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13572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3066</cp:revision>
  <cp:lastPrinted>2021-07-01T03:56:27Z</cp:lastPrinted>
  <dcterms:created xsi:type="dcterms:W3CDTF">2018-03-27T06:03:00Z</dcterms:created>
  <dcterms:modified xsi:type="dcterms:W3CDTF">2024-04-07T06:59:32Z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