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0299916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3-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дождь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6773" y="2251761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3355923"/>
              </p:ext>
            </p:extLst>
          </p:nvPr>
        </p:nvGraphicFramePr>
        <p:xfrm>
          <a:off x="5008684" y="4202507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 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18997</TotalTime>
  <Words>594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3378</cp:revision>
  <cp:lastPrinted>2021-10-14T11:15:53Z</cp:lastPrinted>
  <dcterms:created xsi:type="dcterms:W3CDTF">2018-03-27T06:03:00Z</dcterms:created>
  <dcterms:modified xsi:type="dcterms:W3CDTF">2024-04-07T07:09:46Z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