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00" d="100"/>
          <a:sy n="100" d="100"/>
        </p:scale>
        <p:origin x="-216" y="-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565577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юго-западный 9-14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и утром туман.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5-7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475385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18656</TotalTime>
  <Words>599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3461</cp:revision>
  <cp:lastPrinted>2021-07-01T03:56:27Z</cp:lastPrinted>
  <dcterms:created xsi:type="dcterms:W3CDTF">2018-03-27T06:03:00Z</dcterms:created>
  <dcterms:modified xsi:type="dcterms:W3CDTF">2024-04-07T09:09:55Z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