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2000" autoAdjust="0"/>
  </p:normalViewPr>
  <p:slideViewPr>
    <p:cSldViewPr showGuides="1">
      <p:cViewPr>
        <p:scale>
          <a:sx n="100" d="100"/>
          <a:sy n="100" d="100"/>
        </p:scale>
        <p:origin x="-2490" y="-13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№98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апреля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008" y="2204865"/>
            <a:ext cx="475217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08 апреля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09 апреля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139910" y="652716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07 апреля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876481734"/>
              </p:ext>
            </p:extLst>
          </p:nvPr>
        </p:nvGraphicFramePr>
        <p:xfrm>
          <a:off x="5025008" y="4005066"/>
          <a:ext cx="4693124" cy="246644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046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1732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0,00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331189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0,02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317324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670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0,1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317324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105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0,5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317324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0,01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317324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0,2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260648"/>
            <a:ext cx="4759800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1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0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8 апреля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2024 г.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07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 по 20 ч. 08 апреля 2024 г.</a:t>
            </a:r>
            <a:endParaRPr lang="ru-RU" altLang="en-US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>
              <a:tabLst>
                <a:tab pos="17621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    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днем дождь. Ветер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юго-восточный 9-14 м/с. Температура воздуха ночью 0-2 мороза, днем 6-8 тепла.</a:t>
            </a:r>
          </a:p>
          <a:p>
            <a:pPr indent="180975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09 апреля</a:t>
            </a:r>
          </a:p>
          <a:p>
            <a:pPr lvl="0" indent="180975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08 апреля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09 апреля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ночью небольшой дождь.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север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о-западный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9-14 м/с. Температура воздуха 2-4 тепла.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5008" y="3212976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 </a:t>
            </a:r>
            <a:r>
              <a:rPr lang="ru-RU" altLang="ru-RU" sz="1200" b="1" i="1" dirty="0" err="1">
                <a:latin typeface="Times New Roman" pitchFamily="18" charset="0"/>
                <a:cs typeface="Times New Roman" pitchFamily="18" charset="0"/>
              </a:rPr>
              <a:t>А.Айтуарова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16074</TotalTime>
  <Words>586</Words>
  <Application>Microsoft Office PowerPoint</Application>
  <PresentationFormat>Лист A4 (210x297 мм)</PresentationFormat>
  <Paragraphs>96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4681</cp:revision>
  <cp:lastPrinted>2021-07-01T03:56:27Z</cp:lastPrinted>
  <dcterms:created xsi:type="dcterms:W3CDTF">2018-03-27T06:03:00Z</dcterms:created>
  <dcterms:modified xsi:type="dcterms:W3CDTF">2024-04-07T07:56:53Z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