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3" d="100"/>
          <a:sy n="93" d="100"/>
        </p:scale>
        <p:origin x="60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85742161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98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35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08 апреля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апреля по 20 ч. 08 апреля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утром и днем дождь. Ветер 5-10 м/с. Температура воздуха ночью 1-3, днем 11-13 тепла.</a:t>
            </a: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апреля </a:t>
            </a: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апреля по 08 ч. 09 апреля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дождь. Ветер 5-10 м/с. Температура 3-5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7801065"/>
              </p:ext>
            </p:extLst>
          </p:nvPr>
        </p:nvGraphicFramePr>
        <p:xfrm>
          <a:off x="5069627" y="4405647"/>
          <a:ext cx="4691064" cy="2120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0.461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0.308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0.091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B63124D0-F642-4D28-B7A1-36AE39D56F62}"/>
              </a:ext>
            </a:extLst>
          </p:cNvPr>
          <p:cNvSpPr txBox="1"/>
          <p:nvPr/>
        </p:nvSpPr>
        <p:spPr>
          <a:xfrm>
            <a:off x="5080522" y="3311090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19057</TotalTime>
  <Words>607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3127</cp:revision>
  <cp:lastPrinted>2021-07-01T03:56:27Z</cp:lastPrinted>
  <dcterms:created xsi:type="dcterms:W3CDTF">2018-03-27T06:03:00Z</dcterms:created>
  <dcterms:modified xsi:type="dcterms:W3CDTF">2024-04-07T07:44:47Z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