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13C399-40B0-4B03-B351-98AE4DD784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42D92-72E5-43BC-BA29-ED37E304B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5878-2DBE-4573-8E34-413708AA9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FA025-CA91-4F84-AD79-3FD07FE8E9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5F0F-9FFB-4147-B31D-4C8AFABC77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E1D76-DD17-42E4-BEDB-9124FA6C09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26293-D836-49D4-816D-6EA4563BAF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52EE-3935-4340-93A5-ACD10E715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15C31-02D6-4FA3-85E8-7DC7A4387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2977E-4759-41C9-8CAD-A4E98031C1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B410B-5FFB-4C5A-AD83-C3EC3E43C5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9053-4965-4A2B-B525-8AEE913AB9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ABD161D-5FED-452D-BCFA-288F1A8AF0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859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западный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10-12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496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08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563560"/>
              </p:ext>
            </p:extLst>
          </p:nvPr>
        </p:nvGraphicFramePr>
        <p:xfrm>
          <a:off x="4959274" y="6314599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447" y="3646122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81797"/>
              </p:ext>
            </p:extLst>
          </p:nvPr>
        </p:nvGraphicFramePr>
        <p:xfrm>
          <a:off x="4956176" y="4124291"/>
          <a:ext cx="4816474" cy="2105026"/>
        </p:xfrm>
        <a:graphic>
          <a:graphicData uri="http://schemas.openxmlformats.org/drawingml/2006/table">
            <a:tbl>
              <a:tblPr/>
              <a:tblGrid>
                <a:gridCol w="1855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7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7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447" y="317542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19133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4459</cp:revision>
  <cp:lastPrinted>2021-07-01T09:11:30Z</cp:lastPrinted>
  <dcterms:created xsi:type="dcterms:W3CDTF">2018-03-27T06:03:00Z</dcterms:created>
  <dcterms:modified xsi:type="dcterms:W3CDTF">2024-04-07T06:46:31Z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