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8" d="100"/>
          <a:sy n="118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6434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блачность,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юго-западный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3-5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32727611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35281</TotalTime>
  <Words>599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4278</cp:revision>
  <cp:lastPrinted>2021-02-03T11:37:00Z</cp:lastPrinted>
  <dcterms:created xsi:type="dcterms:W3CDTF">2018-03-27T06:03:00Z</dcterms:created>
  <dcterms:modified xsi:type="dcterms:W3CDTF">2024-04-07T07:49:36Z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