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0041570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1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днем дождь. Ветер южный 9-14 м/с. Температура воздуха ночью 0-2 мороза, днем 17-19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Облачно, дождь. Ветер западный 9-14 м/с. Температура воздуха ночью 4-6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686677"/>
              </p:ext>
            </p:extLst>
          </p:nvPr>
        </p:nvGraphicFramePr>
        <p:xfrm>
          <a:off x="5134650" y="3789042"/>
          <a:ext cx="4528802" cy="236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апреля, ночью 09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30493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5062</cp:revision>
  <cp:lastPrinted>2021-11-30T05:55:24Z</cp:lastPrinted>
  <dcterms:created xsi:type="dcterms:W3CDTF">2018-03-27T06:03:00Z</dcterms:created>
  <dcterms:modified xsi:type="dcterms:W3CDTF">2024-04-07T06:30:29Z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